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МКДОУ</a:t>
            </a:r>
            <a:r>
              <a:rPr lang="en-US" sz="2800" dirty="0" smtClean="0"/>
              <a:t> </a:t>
            </a:r>
            <a:r>
              <a:rPr lang="ru-RU" sz="2800" dirty="0" smtClean="0"/>
              <a:t>Венгеровский детский сад №2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7232848" cy="3904457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 smtClean="0"/>
              <a:t>Работа с родителями:</a:t>
            </a:r>
          </a:p>
          <a:p>
            <a:r>
              <a:rPr lang="ru-RU" sz="6000" dirty="0" smtClean="0"/>
              <a:t>Выставка: «Покормите птиц зимой!»</a:t>
            </a:r>
          </a:p>
          <a:p>
            <a:r>
              <a:rPr lang="ru-RU" dirty="0" smtClean="0"/>
              <a:t>Воспитатель: Шерстобитова Татьяна Михайловна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1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9"/>
            <a:ext cx="3132347" cy="20882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3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serok\Desktop\ФОТО\фото 2015осень\DSC08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8995" y="3593772"/>
            <a:ext cx="3582122" cy="23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ok\Desktop\ФОТО\фото 2015осень\DSC08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20354" y="3308787"/>
            <a:ext cx="3600402" cy="24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ok\Desktop\ФОТО\фото 2015осень\DSC082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0395" y="569897"/>
            <a:ext cx="3095258" cy="20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ok\Desktop\ФОТО\фото 2015осень\DSC082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49" y="547912"/>
            <a:ext cx="3132270" cy="20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ok\Desktop\ФОТО\фото 2015осень\DSC08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77" y="3563726"/>
            <a:ext cx="3672242" cy="24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ok\Desktop\ФОТО\фото 2015осень\DSC08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9722">
            <a:off x="318814" y="657332"/>
            <a:ext cx="3081524" cy="20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ok\Desktop\ФОТО\фото 2015осень\DSC08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5368" y="753505"/>
            <a:ext cx="3390319" cy="22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ok\Desktop\ФОТО\фото 2015осень\DSC08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2756" y="828427"/>
            <a:ext cx="3164223" cy="21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ok\Desktop\ФОТО\фото 2015осень\DSC0829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1" y="3578961"/>
            <a:ext cx="3566953" cy="23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ok\Desktop\ФОТО\фото 2015осень\DSC082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14" y="3717032"/>
            <a:ext cx="3780236" cy="25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22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МКДОУ Венгеровский детский сад №2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Венгеровский детский сад №2 </dc:title>
  <dc:creator>Userok</dc:creator>
  <cp:lastModifiedBy>Userok</cp:lastModifiedBy>
  <cp:revision>2</cp:revision>
  <dcterms:created xsi:type="dcterms:W3CDTF">2016-09-14T02:27:07Z</dcterms:created>
  <dcterms:modified xsi:type="dcterms:W3CDTF">2016-09-14T02:43:43Z</dcterms:modified>
</cp:coreProperties>
</file>