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956376" cy="3508653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Венгеровский детский сад №2</a:t>
            </a:r>
          </a:p>
          <a:p>
            <a:pPr algn="ctr"/>
            <a:endParaRPr lang="ru-RU" sz="5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Акция «Никто не забыт, ничто не забыто» 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Посвященная к 70- </a:t>
            </a:r>
            <a:r>
              <a:rPr lang="ru-RU" sz="4000" b="1" i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летию</a:t>
            </a:r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Победы </a:t>
            </a:r>
            <a:r>
              <a:rPr lang="ru-RU" sz="4000" b="1" i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ВОВ №2</a:t>
            </a:r>
            <a:endParaRPr lang="ru-RU" sz="4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С. Венгерово</a:t>
            </a: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33151"/>
            <a:ext cx="3312367" cy="129266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Воспитатель:  </a:t>
            </a:r>
            <a:r>
              <a:rPr lang="ru-RU" sz="1800" dirty="0" err="1" smtClean="0">
                <a:solidFill>
                  <a:schemeClr val="tx1"/>
                </a:solidFill>
              </a:rPr>
              <a:t>Шерстобитова</a:t>
            </a:r>
            <a:r>
              <a:rPr lang="ru-RU" sz="1800" dirty="0" smtClean="0">
                <a:solidFill>
                  <a:schemeClr val="tx1"/>
                </a:solidFill>
              </a:rPr>
              <a:t> Татьяна Михайловна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ok\Desktop\фото работа\DSC07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68874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88640"/>
            <a:ext cx="57606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Горбачевой Татьяны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ok\Desktop\фото работа\DSC07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111826" cy="316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88640"/>
            <a:ext cx="53285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Лазоренко Софьи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712879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3. Работа с родителями: «Поделки и открытки для ветеранов ВОВ»</a:t>
            </a:r>
          </a:p>
          <a:p>
            <a:r>
              <a:rPr lang="ru-RU" sz="1200" dirty="0"/>
              <a:t>Цель: Заинтересовать родителей  к совместной работе с детьми. </a:t>
            </a:r>
          </a:p>
          <a:p>
            <a:r>
              <a:rPr lang="ru-RU" sz="1200" dirty="0"/>
              <a:t> Воспитать у детей уважения к защитникам Родины на основе ярких впечатлений, конкретных исторических фактов доступных детям и вызывающих у них сильные эмоции, гордость за свой народ, любовь к родине.</a:t>
            </a:r>
          </a:p>
        </p:txBody>
      </p:sp>
      <p:pic>
        <p:nvPicPr>
          <p:cNvPr id="1026" name="Picture 2" descr="C:\Users\Userok\Desktop\фото работа\DSC07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" y="2852936"/>
            <a:ext cx="4644187" cy="309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897" y="1412776"/>
            <a:ext cx="5112239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Мавлютова</a:t>
            </a:r>
            <a:r>
              <a:rPr lang="ru-RU" dirty="0" smtClean="0"/>
              <a:t>  Руслана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ok\Desktop\фото работа\DSC0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2784014" cy="4175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16632"/>
            <a:ext cx="5064487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Савельева Алексея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ok\Desktop\фото работа\DSC07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692119" cy="403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61926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Юриной Анастасии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ok\Desktop\фото работа\DSC07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687987" cy="403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88640"/>
            <a:ext cx="532859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Мавлютова</a:t>
            </a:r>
            <a:r>
              <a:rPr lang="ru-RU" dirty="0" smtClean="0"/>
              <a:t> Дамира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фото работа\DSC07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399907" cy="3599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619268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Леонтьевой  Дарьи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ok\Desktop\фото работа\DSC07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8" y="1988840"/>
            <a:ext cx="2398602" cy="35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16632"/>
            <a:ext cx="554461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Стребко</a:t>
            </a:r>
            <a:r>
              <a:rPr lang="ru-RU" dirty="0" smtClean="0"/>
              <a:t>  Тимофея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ok\Desktop\фото работа\DSC07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89" y="2276872"/>
            <a:ext cx="4006099" cy="267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88640"/>
            <a:ext cx="62646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Васильевой Арины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ok\Desktop\фото работа\DSC07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30" y="2060848"/>
            <a:ext cx="4428200" cy="2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59046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Юстус</a:t>
            </a:r>
            <a:r>
              <a:rPr lang="ru-RU" dirty="0" smtClean="0"/>
              <a:t> Данила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Userok</cp:lastModifiedBy>
  <cp:revision>22</cp:revision>
  <dcterms:created xsi:type="dcterms:W3CDTF">2015-02-17T08:35:42Z</dcterms:created>
  <dcterms:modified xsi:type="dcterms:W3CDTF">2015-05-02T15:07:34Z</dcterms:modified>
</cp:coreProperties>
</file>