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318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6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83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9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1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00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06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2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6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5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7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398A-3912-452A-A356-E725FF57E155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7956376" cy="3508653"/>
          </a:xfrm>
          <a:prstGeom prst="rect">
            <a:avLst/>
          </a:prstGeom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МКДОУ Венгеровский детский сад №2</a:t>
            </a:r>
          </a:p>
          <a:p>
            <a:pPr algn="ctr"/>
            <a:endParaRPr lang="ru-RU" sz="5400" b="1" i="1" dirty="0" smtClean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3200" b="1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Акция «Никто не забыт, ничто не забыто» </a:t>
            </a:r>
          </a:p>
          <a:p>
            <a:pPr algn="ctr"/>
            <a:r>
              <a:rPr lang="ru-RU" sz="4000" b="1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Посвященная к 70- </a:t>
            </a:r>
            <a:r>
              <a:rPr lang="ru-RU" sz="4000" b="1" i="1" dirty="0" err="1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летию</a:t>
            </a:r>
            <a:r>
              <a:rPr lang="ru-RU" sz="4000" b="1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Победы </a:t>
            </a:r>
            <a:r>
              <a:rPr lang="ru-RU" sz="4000" b="1" i="1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</a:t>
            </a:r>
            <a:r>
              <a:rPr lang="ru-RU" sz="4000" b="1" i="1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ВОВ №1</a:t>
            </a:r>
            <a:endParaRPr lang="ru-RU" sz="4000" b="1" i="1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6126146"/>
            <a:ext cx="3030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353616"/>
                </a:solidFill>
              </a:rPr>
              <a:t>С. Венгерово</a:t>
            </a:r>
          </a:p>
          <a:p>
            <a:pPr algn="ctr"/>
            <a:r>
              <a:rPr lang="ru-RU" sz="1200" dirty="0" smtClean="0">
                <a:solidFill>
                  <a:srgbClr val="353616"/>
                </a:solidFill>
              </a:rPr>
              <a:t>2015</a:t>
            </a:r>
            <a:endParaRPr lang="ru-RU" sz="1200" dirty="0">
              <a:solidFill>
                <a:srgbClr val="35361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5333151"/>
            <a:ext cx="3312367" cy="1292662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Воспитатель:  </a:t>
            </a:r>
            <a:r>
              <a:rPr lang="ru-RU" sz="1800" dirty="0" err="1" smtClean="0">
                <a:solidFill>
                  <a:schemeClr val="tx1"/>
                </a:solidFill>
              </a:rPr>
              <a:t>Шерстобитова</a:t>
            </a:r>
            <a:r>
              <a:rPr lang="ru-RU" sz="1800" dirty="0" smtClean="0">
                <a:solidFill>
                  <a:schemeClr val="tx1"/>
                </a:solidFill>
              </a:rPr>
              <a:t> Татьяна Михайловна</a:t>
            </a:r>
            <a:endParaRPr lang="ru-RU" sz="1800" dirty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ok\Desktop\9мая\DSC076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60" y="1064583"/>
            <a:ext cx="3983510" cy="2655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ok\Desktop\9мая\DSC076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37549"/>
            <a:ext cx="3874060" cy="2582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ok\Desktop\9мая\DSC076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60" y="3933056"/>
            <a:ext cx="3861812" cy="2574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ok\Desktop\9мая\DSC076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04565"/>
            <a:ext cx="3904546" cy="2603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91680" y="404664"/>
            <a:ext cx="7272808" cy="6599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1. Беседа: «9 мая –День Победы»</a:t>
            </a:r>
          </a:p>
          <a:p>
            <a:pPr algn="ctr"/>
            <a:r>
              <a:rPr lang="ru-RU" b="1" dirty="0" smtClean="0"/>
              <a:t>Цель</a:t>
            </a:r>
            <a:r>
              <a:rPr lang="ru-RU" b="1" dirty="0"/>
              <a:t>:</a:t>
            </a:r>
            <a:r>
              <a:rPr lang="ru-RU" dirty="0"/>
              <a:t> Дать представление детям о том, что 9 мая – День Победы.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4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Userok\Desktop\9мая\DSC076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45147"/>
            <a:ext cx="4139952" cy="2567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Userok\Desktop\9мая\DSC076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24698"/>
            <a:ext cx="4213271" cy="2808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ok\Desktop\9мая\DSC076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48393"/>
            <a:ext cx="4031940" cy="2687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Userok\Desktop\9мая\DSC076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526" y="3548393"/>
            <a:ext cx="4212468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116632"/>
            <a:ext cx="6912768" cy="7285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2. Изготовили подарки –открытки, которые вручим  гостям на утреннике посвященный  «Дню Победы»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04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64</Words>
  <Application>Microsoft Office PowerPoint</Application>
  <PresentationFormat>Экран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Company>Интернат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Userok</cp:lastModifiedBy>
  <cp:revision>21</cp:revision>
  <dcterms:created xsi:type="dcterms:W3CDTF">2015-02-17T08:35:42Z</dcterms:created>
  <dcterms:modified xsi:type="dcterms:W3CDTF">2015-05-02T15:05:20Z</dcterms:modified>
</cp:coreProperties>
</file>