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31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6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3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69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41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00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06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82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6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25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87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980728"/>
            <a:ext cx="7956376" cy="3508653"/>
          </a:xfrm>
          <a:prstGeom prst="rect">
            <a:avLst/>
          </a:prstGeom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МКДОУ Венгеровский детский сад №2</a:t>
            </a:r>
          </a:p>
          <a:p>
            <a:pPr algn="ctr"/>
            <a:endParaRPr lang="ru-RU" sz="5400" b="1" i="1" dirty="0" smtClean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32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Акция «Никто </a:t>
            </a:r>
            <a:r>
              <a:rPr lang="ru-RU" sz="3200" b="1" i="1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не </a:t>
            </a:r>
            <a:r>
              <a:rPr lang="ru-RU" sz="3200" b="1" i="1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забыт, </a:t>
            </a:r>
            <a:r>
              <a:rPr lang="ru-RU" sz="32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ничто не забыто» </a:t>
            </a:r>
          </a:p>
          <a:p>
            <a:pPr algn="ctr"/>
            <a:r>
              <a:rPr lang="ru-RU" sz="40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Посвященная к 70- </a:t>
            </a:r>
            <a:r>
              <a:rPr lang="ru-RU" sz="4000" b="1" i="1" dirty="0" err="1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летию</a:t>
            </a:r>
            <a:r>
              <a:rPr lang="ru-RU" sz="40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Победы в ВОВ</a:t>
            </a:r>
            <a:endParaRPr lang="ru-RU" sz="4000" b="1" i="1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7824" y="6126146"/>
            <a:ext cx="303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353616"/>
                </a:solidFill>
              </a:rPr>
              <a:t>С. Венгерово</a:t>
            </a:r>
          </a:p>
          <a:p>
            <a:pPr algn="ctr"/>
            <a:r>
              <a:rPr lang="ru-RU" sz="1200" dirty="0" smtClean="0">
                <a:solidFill>
                  <a:srgbClr val="353616"/>
                </a:solidFill>
              </a:rPr>
              <a:t>2015</a:t>
            </a:r>
            <a:endParaRPr lang="ru-RU" sz="1200" dirty="0">
              <a:solidFill>
                <a:srgbClr val="35361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2080" y="5333151"/>
            <a:ext cx="3312367" cy="1292662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endParaRPr lang="ru-RU" sz="1200" dirty="0" smtClean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Воспитатель:  </a:t>
            </a:r>
            <a:r>
              <a:rPr lang="ru-RU" sz="1800" dirty="0" err="1" smtClean="0">
                <a:solidFill>
                  <a:schemeClr val="tx1"/>
                </a:solidFill>
              </a:rPr>
              <a:t>Шерстобитова</a:t>
            </a:r>
            <a:r>
              <a:rPr lang="ru-RU" sz="1800" dirty="0" smtClean="0">
                <a:solidFill>
                  <a:schemeClr val="tx1"/>
                </a:solidFill>
              </a:rPr>
              <a:t> Татьяна Михайловна</a:t>
            </a:r>
            <a:endParaRPr lang="ru-RU" sz="1800" dirty="0">
              <a:solidFill>
                <a:schemeClr val="tx1"/>
              </a:solidFill>
            </a:endParaRPr>
          </a:p>
          <a:p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ok\Desktop\фото работа\DSC07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459" y="908720"/>
            <a:ext cx="4640843" cy="3094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ok\Desktop\фото работа\DSC077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5086039" cy="3391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4" y="188640"/>
            <a:ext cx="6264696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Семья Васильевой Арины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313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ok\Desktop\фото работа\DSC07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236043" cy="482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260648"/>
            <a:ext cx="5904656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Семья </a:t>
            </a:r>
            <a:r>
              <a:rPr lang="ru-RU" dirty="0" err="1" smtClean="0"/>
              <a:t>Юстус</a:t>
            </a:r>
            <a:r>
              <a:rPr lang="ru-RU" dirty="0" smtClean="0"/>
              <a:t> Данила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7347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ok\Desktop\фото работа\DSC07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504974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ok\Desktop\фото работа\DSC077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77822"/>
            <a:ext cx="3480268" cy="5219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4" y="188640"/>
            <a:ext cx="576064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Семья Горбачевой Татьяны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8418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ok\Desktop\фото работа\DSC07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80728"/>
            <a:ext cx="3840307" cy="5759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188640"/>
            <a:ext cx="5328592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Семья Лазоренко Софьи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203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7056784" cy="64807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000" dirty="0" smtClean="0"/>
              <a:t>Итог акции: Поделки и открытки вручили ветерану, труженику тыла и детям войны.</a:t>
            </a:r>
            <a:endParaRPr lang="ru-RU" sz="2000" dirty="0"/>
          </a:p>
        </p:txBody>
      </p:sp>
      <p:pic>
        <p:nvPicPr>
          <p:cNvPr id="11266" name="Picture 2" descr="C:\Users\Userok\Desktop\фото работа\DSC077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5" y="1605882"/>
            <a:ext cx="3851920" cy="2567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ok\Desktop\фото работа\DSC077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20" y="1484784"/>
            <a:ext cx="4032895" cy="2689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ok\Desktop\фото работа\DSC077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33056"/>
            <a:ext cx="3707904" cy="2471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1763688" y="908720"/>
            <a:ext cx="6624736" cy="697162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Кирьянов Георгий Васильевич,  ветеран ВОВ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00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2051720" y="260648"/>
            <a:ext cx="6624736" cy="62068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Чернобай Раиса Матвеевна, труженик тыла</a:t>
            </a:r>
            <a:endParaRPr lang="ru-RU" dirty="0"/>
          </a:p>
        </p:txBody>
      </p:sp>
      <p:pic>
        <p:nvPicPr>
          <p:cNvPr id="12290" name="Picture 2" descr="C:\Users\Userok\Desktop\фото работа\DSC077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4381492" cy="2921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ok\Desktop\фото работа\DSC077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157" y="980729"/>
            <a:ext cx="3995778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594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ok\Desktop\фото работа\DSC07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356992"/>
            <a:ext cx="4393332" cy="2929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ok\Desktop\фото работа\DSC07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844" y="620688"/>
            <a:ext cx="4391369" cy="2928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2267744" y="116632"/>
            <a:ext cx="6048672" cy="648072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Губина Валентиновна Тимофеевна, дети войны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2785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907704" y="116632"/>
            <a:ext cx="6912768" cy="576064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Макаровский</a:t>
            </a:r>
            <a:r>
              <a:rPr lang="ru-RU" dirty="0" smtClean="0"/>
              <a:t> Юрий Леонидович, дети войны.</a:t>
            </a:r>
            <a:endParaRPr lang="ru-RU" dirty="0"/>
          </a:p>
        </p:txBody>
      </p:sp>
      <p:pic>
        <p:nvPicPr>
          <p:cNvPr id="14338" name="Picture 2" descr="C:\Users\Userok\Desktop\фото работа\DSC07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92560"/>
            <a:ext cx="3851920" cy="2567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ok\Desktop\фото работа\DSC077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710" y="908720"/>
            <a:ext cx="3851921" cy="2567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ok\Desktop\фото работа\DSC077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45024"/>
            <a:ext cx="4032448" cy="2688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318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979712" y="116632"/>
            <a:ext cx="6840760" cy="504056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Дайнеко Нина Борисовна, дети войны.</a:t>
            </a:r>
            <a:endParaRPr lang="ru-RU" dirty="0"/>
          </a:p>
        </p:txBody>
      </p:sp>
      <p:pic>
        <p:nvPicPr>
          <p:cNvPr id="15362" name="Picture 2" descr="C:\Users\Userok\Desktop\фото работа\DSC077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851920" cy="2567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ok\Desktop\фото работа\DSC077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3798168" cy="2532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ok\Desktop\фото работа\DSC077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61048"/>
            <a:ext cx="4031940" cy="2687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170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ok\Desktop\фото работа\DSC077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7380312" cy="4920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188640"/>
            <a:ext cx="6696744" cy="8640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знак благодарности,  детей угощали сладостями.</a:t>
            </a:r>
          </a:p>
          <a:p>
            <a:pPr algn="ctr"/>
            <a:r>
              <a:rPr lang="ru-RU" dirty="0" smtClean="0"/>
              <a:t>Минута отдыха.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214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ok\Desktop\9мая\DSC076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0" y="1064583"/>
            <a:ext cx="3983510" cy="2655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ok\Desktop\9мая\DSC076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37549"/>
            <a:ext cx="3874060" cy="2582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ok\Desktop\9мая\DSC076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0" y="3933056"/>
            <a:ext cx="3861812" cy="2574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ok\Desktop\9мая\DSC076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04565"/>
            <a:ext cx="3904546" cy="2603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91680" y="404664"/>
            <a:ext cx="7272808" cy="6599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1. Беседа: «9 мая –День Победы»</a:t>
            </a:r>
          </a:p>
          <a:p>
            <a:pPr algn="ctr"/>
            <a:r>
              <a:rPr lang="ru-RU" b="1" dirty="0" smtClean="0"/>
              <a:t>Цель</a:t>
            </a:r>
            <a:r>
              <a:rPr lang="ru-RU" b="1" dirty="0"/>
              <a:t>:</a:t>
            </a:r>
            <a:r>
              <a:rPr lang="ru-RU" dirty="0"/>
              <a:t> Дать представление детям о том, что 9 мая – День Победы.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40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ok\Desktop\фото работа\DSC07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355976" cy="2903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ok\Desktop\фото работа\DSC077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68960"/>
            <a:ext cx="4106264" cy="2737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2051720" y="116632"/>
            <a:ext cx="6336704" cy="648072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Бахарева</a:t>
            </a:r>
            <a:r>
              <a:rPr lang="ru-RU" dirty="0" smtClean="0"/>
              <a:t> Елена Кирилловна, дети войны.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350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979712" y="116632"/>
            <a:ext cx="6984776" cy="576064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Милованова</a:t>
            </a:r>
            <a:r>
              <a:rPr lang="ru-RU" dirty="0" smtClean="0"/>
              <a:t>  Таисия  Андреевна, дети войны.</a:t>
            </a:r>
            <a:endParaRPr lang="ru-RU" dirty="0"/>
          </a:p>
        </p:txBody>
      </p:sp>
      <p:pic>
        <p:nvPicPr>
          <p:cNvPr id="18434" name="Picture 2" descr="C:\Users\Userok\Desktop\фото работа\DSC07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355976" cy="2903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ok\Desktop\фото работа\DSC077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555" y="3275587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233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2123728" y="188640"/>
            <a:ext cx="6624736" cy="504056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Мещанский Петер Платонович, дети войны.</a:t>
            </a:r>
            <a:endParaRPr lang="ru-RU" dirty="0"/>
          </a:p>
        </p:txBody>
      </p:sp>
      <p:pic>
        <p:nvPicPr>
          <p:cNvPr id="19458" name="Picture 2" descr="C:\Users\Userok\Desktop\фото работа\DSC077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1628800"/>
            <a:ext cx="3150096" cy="4725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ok\Desktop\фото работа\DSC077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60848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797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руглая лента лицом вверх 3"/>
          <p:cNvSpPr/>
          <p:nvPr/>
        </p:nvSpPr>
        <p:spPr>
          <a:xfrm>
            <a:off x="179512" y="1844824"/>
            <a:ext cx="8856984" cy="3456384"/>
          </a:xfrm>
          <a:prstGeom prst="ellipseRibbon2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745689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Userok\Desktop\9мая\DSC076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5147"/>
            <a:ext cx="4139952" cy="2567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serok\Desktop\9мая\DSC076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24698"/>
            <a:ext cx="4213271" cy="2808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ok\Desktop\9мая\DSC076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48393"/>
            <a:ext cx="4031940" cy="2687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ok\Desktop\9мая\DSC076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526" y="3548393"/>
            <a:ext cx="4212468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116632"/>
            <a:ext cx="6912768" cy="7285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2. Изготовили подарки –открытки, которые вручим  гостям на утреннике посвященный  «Дню Победы»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04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116632"/>
            <a:ext cx="7128792" cy="1080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3. Работа с родителями: «Поделки и открытки для ветеранов ВОВ»</a:t>
            </a:r>
          </a:p>
          <a:p>
            <a:pPr algn="ctr"/>
            <a:r>
              <a:rPr lang="ru-RU" sz="1400" dirty="0" smtClean="0"/>
              <a:t>Цель: Заинтересовать родителей  к совместной работе с детьми. </a:t>
            </a:r>
          </a:p>
          <a:p>
            <a:r>
              <a:rPr lang="ru-RU" sz="1400" dirty="0" smtClean="0"/>
              <a:t> Воспитать у детей уважения к защитникам Родины на основе ярких впечатлений, конкретных исторических фактов доступных детям и вызывающих у них сильные эмоции, гордость за свой народ, любовь к родине.</a:t>
            </a:r>
            <a:r>
              <a:rPr lang="ru-RU" sz="1200" b="1" dirty="0"/>
              <a:t/>
            </a:r>
            <a:br>
              <a:rPr lang="ru-RU" sz="1200" b="1" dirty="0"/>
            </a:br>
            <a:endParaRPr lang="ru-RU" sz="1200" b="1" dirty="0"/>
          </a:p>
        </p:txBody>
      </p:sp>
      <p:pic>
        <p:nvPicPr>
          <p:cNvPr id="1026" name="Picture 2" descr="C:\Users\Userok\Desktop\фото работа\DSC07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6" y="2852936"/>
            <a:ext cx="4644187" cy="3096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ok\Desktop\фото работа\DSC07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45" y="1844824"/>
            <a:ext cx="2940434" cy="4409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897" y="1412776"/>
            <a:ext cx="5112239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Семья </a:t>
            </a:r>
            <a:r>
              <a:rPr lang="ru-RU" dirty="0" err="1" smtClean="0"/>
              <a:t>Мавлютова</a:t>
            </a:r>
            <a:r>
              <a:rPr lang="ru-RU" dirty="0" smtClean="0"/>
              <a:t>  Руслана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603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ok\Desktop\фото работа\DSC077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36712"/>
            <a:ext cx="3648254" cy="5471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ok\Desktop\фото работа\DSC077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58" y="836712"/>
            <a:ext cx="3648254" cy="5471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116632"/>
            <a:ext cx="5064487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Семья Савельева Алексея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906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ok\Desktop\фото работа\DSC077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1" y="878353"/>
            <a:ext cx="3624621" cy="5436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ok\Desktop\фото работа\DSC077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748" y="980728"/>
            <a:ext cx="3601001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188640"/>
            <a:ext cx="619268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Семья Юриной Анастасии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138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ok\Desktop\фото работа\DSC077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87" y="1268760"/>
            <a:ext cx="3456201" cy="5183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ok\Desktop\фото работа\DSC07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59"/>
            <a:ext cx="3456202" cy="5183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188640"/>
            <a:ext cx="5328592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Семья </a:t>
            </a:r>
            <a:r>
              <a:rPr lang="ru-RU" dirty="0" err="1" smtClean="0"/>
              <a:t>Мавлютова</a:t>
            </a:r>
            <a:r>
              <a:rPr lang="ru-RU" dirty="0" smtClean="0"/>
              <a:t> Дамира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6566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ok\Desktop\фото работа\DSC07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72144"/>
            <a:ext cx="3696268" cy="5543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ok\Desktop\фото работа\DSC077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3697326" cy="5545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332656"/>
            <a:ext cx="6192688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Семья Леонтьевой  Дарьи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8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ok\Desktop\фото работа\DSC07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5664"/>
            <a:ext cx="3984468" cy="597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116632"/>
            <a:ext cx="5544616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Семья </a:t>
            </a:r>
            <a:r>
              <a:rPr lang="ru-RU" dirty="0" err="1" smtClean="0"/>
              <a:t>Стребко</a:t>
            </a:r>
            <a:r>
              <a:rPr lang="ru-RU" dirty="0" smtClean="0"/>
              <a:t>  Тимофея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31303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199</Words>
  <Application>Microsoft Office PowerPoint</Application>
  <PresentationFormat>Экран (4:3)</PresentationFormat>
  <Paragraphs>36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 акции: Поделки и открытки вручили ветерану, труженику тыла и детям войны.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Интернат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Userok</cp:lastModifiedBy>
  <cp:revision>18</cp:revision>
  <dcterms:created xsi:type="dcterms:W3CDTF">2015-02-17T08:35:42Z</dcterms:created>
  <dcterms:modified xsi:type="dcterms:W3CDTF">2015-04-23T15:25:22Z</dcterms:modified>
</cp:coreProperties>
</file>