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Семинар практикум для родителей :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«Детское экспериментирование»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3556001"/>
            <a:ext cx="3744416" cy="1473200"/>
          </a:xfrm>
        </p:spPr>
        <p:txBody>
          <a:bodyPr/>
          <a:lstStyle/>
          <a:p>
            <a:pPr algn="r"/>
            <a:r>
              <a:rPr lang="ru-RU" dirty="0"/>
              <a:t>Воспитатель 1 </a:t>
            </a:r>
            <a:r>
              <a:rPr lang="ru-RU" dirty="0" err="1"/>
              <a:t>кв.категории</a:t>
            </a:r>
            <a:r>
              <a:rPr lang="ru-RU" dirty="0"/>
              <a:t>: </a:t>
            </a:r>
            <a:r>
              <a:rPr lang="ru-RU" dirty="0" err="1"/>
              <a:t>Шерстобитова</a:t>
            </a:r>
            <a:r>
              <a:rPr lang="ru-RU" dirty="0"/>
              <a:t> Татьяна Михайловна</a:t>
            </a:r>
          </a:p>
          <a:p>
            <a:pPr algn="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3131840" y="5445224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с. Венгерово- 2018год</a:t>
            </a:r>
            <a:endParaRPr lang="ru-RU" dirty="0"/>
          </a:p>
        </p:txBody>
      </p:sp>
      <p:pic>
        <p:nvPicPr>
          <p:cNvPr id="1026" name="Picture 2" descr="C:\Users\UserKatRiN\Downloads\06-05-2018_11-30-49\IMG-20180506-WA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2211710" cy="2948947"/>
          </a:xfrm>
          <a:prstGeom prst="rect">
            <a:avLst/>
          </a:prstGeom>
          <a:ln w="2286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338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658624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познакомить родителей с детским экспериментированием, раскрыть его значение для развития творческих и познавательных способностей, мышления, воображения, исследовательской активности и самостоятельности дошкольников. Ознакомить с некоторыми экспериментами, которые можно проводить с детьми в домашних условиях.</a:t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Побуждать родителей использовать экспериментирование в повседневной жизни.</a:t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2.Укреплять сотрудничеств</a:t>
            </a:r>
            <a:r>
              <a:rPr lang="ru-RU" sz="1300" cap="small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 между родителями и детьми.</a:t>
            </a:r>
            <a:r>
              <a:rPr lang="ru-RU" sz="1600" b="1" cap="small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small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small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Укреплять сотрудничество м</a:t>
            </a:r>
            <a:r>
              <a:rPr lang="ru-RU" sz="1300" cap="small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ежду родителями и педагогом.</a:t>
            </a:r>
            <a:r>
              <a:rPr lang="ru-RU" sz="1600" b="1" cap="small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small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small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 положительные эмоции.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10000"/>
                  </a:schemeClr>
                </a:solidFill>
              </a:rPr>
            </a:b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0" name="Picture 2" descr="C:\Users\UserKatRiN\Downloads\06-05-2018_11-30-49\IMG-20180506-WA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2283718" cy="3044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KatRiN\Downloads\06-05-2018_11-30-49\IMG-20180506-WA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64904"/>
            <a:ext cx="2440261" cy="3253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KatRiN\Downloads\06-05-2018_11-30-49\IMG-20180506-WA0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178" y="3212976"/>
            <a:ext cx="2409732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121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KatRiN\Downloads\06-05-2018_11-30-49\IMG-20180506-WA0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139702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UserKatRiN\Downloads\06-05-2018_11-30-49\IMG-20180506-WA0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8653"/>
            <a:ext cx="2139702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C:\Users\UserKatRiN\Downloads\06-05-2018_11-30-49\IMG-20180506-WA0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2103698" cy="2804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7" name="Picture 5" descr="C:\Users\UserKatRiN\Downloads\06-05-2018_11-30-49\IMG-20180506-WA00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63" y="3360715"/>
            <a:ext cx="2315721" cy="3087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C:\Users\UserKatRiN\Downloads\06-05-2018_11-30-49\IMG-20180506-WA00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169" y="3376001"/>
            <a:ext cx="2304256" cy="3072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0" name="Picture 8" descr="C:\Users\UserKatRiN\Downloads\06-05-2018_11-30-49\IMG-20180506-WA008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943" y="3346880"/>
            <a:ext cx="2372519" cy="3163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76191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KatRiN\Downloads\06-05-2018_11-30-49\IMG-20180506-WA00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0" y="490513"/>
            <a:ext cx="2060073" cy="2746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KatRiN\Downloads\06-05-2018_11-30-49\IMG-20180506-WA00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2969"/>
            <a:ext cx="2088232" cy="2784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KatRiN\Downloads\06-05-2018_11-30-49\IMG-20180506-WA00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781" y="511619"/>
            <a:ext cx="2018983" cy="2691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KatRiN\Downloads\06-05-2018_11-30-49\IMG-20180506-WA00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08" y="3544609"/>
            <a:ext cx="2211710" cy="2948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KatRiN\Downloads\06-05-2018_11-30-49\IMG-20180506-WA00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73015"/>
            <a:ext cx="2228663" cy="2971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KatRiN\Downloads\06-05-2018_11-30-49\IMG-20180506-WA006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415" y="3548312"/>
            <a:ext cx="2265716" cy="3020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3003550"/>
            <a:ext cx="37242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737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C:\Users\UserKatRiN\Downloads\06-05-2018_11-30-49\IMG-20180506-WA00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70172"/>
            <a:ext cx="2409732" cy="32129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UserKatRiN\Downloads\06-05-2018_11-30-49\IMG-20180506-WA00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73" y="3509712"/>
            <a:ext cx="2398726" cy="31983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502" y="2880928"/>
            <a:ext cx="5396398" cy="10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UserKatRiN\Downloads\06-05-2018_11-30-49\IMG-20180506-WA00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9643"/>
            <a:ext cx="2187982" cy="29173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KatRiN\Downloads\06-05-2018_11-30-49\IMG-20180506-WA00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412" y="62578"/>
            <a:ext cx="2214246" cy="29523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KatRiN\Downloads\06-05-2018_11-30-49\IMG-20180506-WA00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91" y="3509711"/>
            <a:ext cx="2455077" cy="32734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KatRiN\Downloads\06-05-2018_11-30-49\IMG-20180506-WA004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0719"/>
            <a:ext cx="2183439" cy="29112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567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KatRiN\Downloads\06-05-2018_11-30-49\IMG-20180506-WA00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97" y="260648"/>
            <a:ext cx="2146137" cy="2861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97657" y="2852936"/>
            <a:ext cx="41905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«Радужное молоко» </a:t>
            </a:r>
          </a:p>
        </p:txBody>
      </p:sp>
      <p:pic>
        <p:nvPicPr>
          <p:cNvPr id="6146" name="Picture 2" descr="C:\Users\UserKatRiN\Downloads\06-05-2018_11-30-49\IMG-20180506-WA0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146137" cy="2861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KatRiN\Downloads\06-05-2018_11-30-49\IMG-20180506-WA0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729" y="215485"/>
            <a:ext cx="2153805" cy="2871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KatRiN\Downloads\06-05-2018_11-30-49\IMG-20180506-WA00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3" y="3406008"/>
            <a:ext cx="2390790" cy="3187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KatRiN\Downloads\06-05-2018_11-30-49\IMG-20180506-WA00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97" y="3430253"/>
            <a:ext cx="2483336" cy="3311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UserKatRiN\Downloads\06-05-2018_11-30-49\IMG-20180506-WA00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3478759"/>
            <a:ext cx="2363459" cy="3151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5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KatRiN\Downloads\06-05-2018_11-30-49\IMG-20180506-WA0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656"/>
            <a:ext cx="4515966" cy="6021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375223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100</TotalTime>
  <Words>62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Семинар практикум для родителей :  «Детское экспериментирование» </vt:lpstr>
      <vt:lpstr>Цель: познакомить родителей с детским экспериментированием, раскрыть его значение для развития творческих и познавательных способностей, мышления, воображения, исследовательской активности и самостоятельности дошкольников. Ознакомить с некоторыми экспериментами, которые можно проводить с детьми в домашних условиях.           Задачи:   1. Побуждать родителей использовать экспериментирование в повседневной жизни. 2.Укреплять сотрудничество между родителями и детьми. 3.Укреплять сотрудничество между родителями и педагогом. 4.Формировать положительные эмоции.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практикум для родителей :  «Детское экспериментирование» </dc:title>
  <dc:creator>UserKatRiN</dc:creator>
  <cp:lastModifiedBy>UserKatRiN</cp:lastModifiedBy>
  <cp:revision>5</cp:revision>
  <dcterms:created xsi:type="dcterms:W3CDTF">2018-05-06T10:20:51Z</dcterms:created>
  <dcterms:modified xsi:type="dcterms:W3CDTF">2018-08-21T14:06:00Z</dcterms:modified>
</cp:coreProperties>
</file>