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МКДОУ Венгеровский детский сад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3"/>
            <a:ext cx="8208912" cy="136815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«Воздух»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Шерстобитова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Татьяна Михайловна</a:t>
            </a: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2015год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5.Озеленение.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лето в лесу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8965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imag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9" y="2636912"/>
            <a:ext cx="3497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4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1\Desktop\vozduh-1-550x3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2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Загрязнение воздуха: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1.Заводы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C:\Users\1\Desktop\griaz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76872"/>
            <a:ext cx="439248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Загрязнения - Векторный Clip Art - CoolCLIPS.com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227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2.Транспорт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 descr="Выхлопные газы - Презентация 12382/21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1431" cy="399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1\Desktop\pollution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2060848"/>
            <a:ext cx="38164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2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3.Пожары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C:\Users\1\Desktop\images (7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492896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1\Desktop\images (8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6" y="2492896"/>
            <a:ext cx="3888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4.Свалки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C:\Users\1\Desktop\ekologicheskoj-opasnostyu-grozyat-popytki-szhiganiya-musor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348880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В Подмосковье УК оштрафовали за невывезенный мусор - Экология на портале Eco-Media.ru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20888"/>
            <a:ext cx="3822700" cy="35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5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1.Усовершенствования </a:t>
            </a:r>
            <a:r>
              <a:rPr lang="ru-RU" dirty="0" smtClean="0">
                <a:solidFill>
                  <a:srgbClr val="00B050"/>
                </a:solidFill>
              </a:rPr>
              <a:t>предприятия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556792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6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2.Использования </a:t>
            </a:r>
            <a:r>
              <a:rPr lang="ru-RU" dirty="0" smtClean="0">
                <a:solidFill>
                  <a:srgbClr val="00B050"/>
                </a:solidFill>
              </a:rPr>
              <a:t>безопасного транспорта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8884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3.Чистое </a:t>
            </a:r>
            <a:r>
              <a:rPr lang="ru-RU" dirty="0" smtClean="0">
                <a:solidFill>
                  <a:srgbClr val="00B050"/>
                </a:solidFill>
              </a:rPr>
              <a:t>топливо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164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8694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4.Проветривание </a:t>
            </a:r>
            <a:r>
              <a:rPr lang="ru-RU" dirty="0" smtClean="0">
                <a:solidFill>
                  <a:srgbClr val="00B050"/>
                </a:solidFill>
              </a:rPr>
              <a:t>помещения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2" descr="C:\Users\1\Desktop\1338981875-kitche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132856"/>
            <a:ext cx="3600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Фото: Окна Rehau, Steko, KBE, WDS. Окна, двери, замки, Украина, Днепропетровск и область, цена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528392" cy="395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6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26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   МКДОУ Венгеровский детский сад №2</vt:lpstr>
      <vt:lpstr>Загрязнение воздуха: 1.Заводы</vt:lpstr>
      <vt:lpstr>2.Транспорт</vt:lpstr>
      <vt:lpstr>3.Пожары</vt:lpstr>
      <vt:lpstr>4.Свалки</vt:lpstr>
      <vt:lpstr>1.Усовершенствования предприятия</vt:lpstr>
      <vt:lpstr>2.Использования безопасного транспорта</vt:lpstr>
      <vt:lpstr>3.Чистое топливо</vt:lpstr>
      <vt:lpstr>4.Проветривание помещения</vt:lpstr>
      <vt:lpstr>5.Озеленение.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МКДОУ Венгеровский детский сад №2</dc:title>
  <dc:creator>Userok</dc:creator>
  <cp:lastModifiedBy>Userok</cp:lastModifiedBy>
  <cp:revision>9</cp:revision>
  <dcterms:created xsi:type="dcterms:W3CDTF">2015-03-12T13:13:06Z</dcterms:created>
  <dcterms:modified xsi:type="dcterms:W3CDTF">2015-03-13T13:45:15Z</dcterms:modified>
</cp:coreProperties>
</file>