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4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8" r:id="rId17"/>
    <p:sldId id="279" r:id="rId18"/>
    <p:sldId id="285" r:id="rId19"/>
    <p:sldId id="282" r:id="rId20"/>
    <p:sldId id="281" r:id="rId21"/>
    <p:sldId id="284" r:id="rId22"/>
    <p:sldId id="26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8D98-B139-4DAD-91EE-4142083F2C03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8305-B796-4277-B868-525F21AC5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8D98-B139-4DAD-91EE-4142083F2C03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8305-B796-4277-B868-525F21AC5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8D98-B139-4DAD-91EE-4142083F2C03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8305-B796-4277-B868-525F21AC5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8D98-B139-4DAD-91EE-4142083F2C03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8305-B796-4277-B868-525F21AC5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8D98-B139-4DAD-91EE-4142083F2C03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8305-B796-4277-B868-525F21AC5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8D98-B139-4DAD-91EE-4142083F2C03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8305-B796-4277-B868-525F21AC5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8D98-B139-4DAD-91EE-4142083F2C03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8305-B796-4277-B868-525F21AC5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8D98-B139-4DAD-91EE-4142083F2C03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E8305-B796-4277-B868-525F21AC59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8D98-B139-4DAD-91EE-4142083F2C03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8305-B796-4277-B868-525F21AC5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8D98-B139-4DAD-91EE-4142083F2C03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34E8305-B796-4277-B868-525F21AC5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EB38D98-B139-4DAD-91EE-4142083F2C03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8305-B796-4277-B868-525F21AC5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EB38D98-B139-4DAD-91EE-4142083F2C03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34E8305-B796-4277-B868-525F21AC5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500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3337560"/>
            <a:ext cx="6143668" cy="230124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К </a:t>
            </a:r>
            <a:r>
              <a:rPr lang="ru-RU" sz="2400" smtClean="0"/>
              <a:t>70-летию </a:t>
            </a:r>
            <a:r>
              <a:rPr lang="ru-RU" sz="2400" smtClean="0"/>
              <a:t>Победы </a:t>
            </a:r>
            <a:r>
              <a:rPr lang="ru-RU" sz="2400" dirty="0" smtClean="0"/>
              <a:t>в ВОВ.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/>
              <a:t>Автор работы: </a:t>
            </a:r>
            <a:r>
              <a:rPr lang="ru-RU" sz="1600" b="0" i="1" dirty="0" err="1" smtClean="0">
                <a:effectLst/>
              </a:rPr>
              <a:t>Шерстобитова</a:t>
            </a:r>
            <a:r>
              <a:rPr lang="ru-RU" sz="1600" b="0" i="1" dirty="0" smtClean="0">
                <a:effectLst/>
              </a:rPr>
              <a:t> Татьяна Михайловна, воспитатель  МКДОУ Венгеровский детский сад №2</a:t>
            </a:r>
            <a:endParaRPr lang="ru-RU" sz="2400" i="1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285860"/>
            <a:ext cx="7643866" cy="1785950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«9 мая День Победы».</a:t>
            </a:r>
            <a:endParaRPr lang="ru-RU" sz="4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cb7769d2760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500702"/>
            <a:ext cx="3402019" cy="1034290"/>
          </a:xfrm>
          <a:prstGeom prst="rect">
            <a:avLst/>
          </a:prstGeom>
          <a:noFill/>
        </p:spPr>
      </p:pic>
      <p:pic>
        <p:nvPicPr>
          <p:cNvPr id="3075" name="Picture 3" descr="C:\Users\User\Desktop\cb7769d2760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905777" y="2477356"/>
            <a:ext cx="3616333" cy="804712"/>
          </a:xfrm>
          <a:prstGeom prst="rect">
            <a:avLst/>
          </a:prstGeom>
          <a:noFill/>
        </p:spPr>
      </p:pic>
      <p:pic>
        <p:nvPicPr>
          <p:cNvPr id="3076" name="Picture 4" descr="C:\Users\User\Desktop\2836139-a62eb246f0b7449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714884"/>
            <a:ext cx="2321372" cy="193834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User\Desktop\100437397_Lenta__2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995588"/>
            <a:ext cx="3824262" cy="862412"/>
          </a:xfrm>
          <a:prstGeom prst="rect">
            <a:avLst/>
          </a:prstGeom>
          <a:noFill/>
        </p:spPr>
      </p:pic>
      <p:pic>
        <p:nvPicPr>
          <p:cNvPr id="5" name="Picture 3" descr="210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72" y="476672"/>
            <a:ext cx="710478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100437397_Lenta__2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995588"/>
            <a:ext cx="3824262" cy="862412"/>
          </a:xfrm>
          <a:prstGeom prst="rect">
            <a:avLst/>
          </a:prstGeom>
          <a:noFill/>
        </p:spPr>
      </p:pic>
      <p:pic>
        <p:nvPicPr>
          <p:cNvPr id="5" name="Picture 11" descr="Отморожение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2221"/>
            <a:ext cx="7467600" cy="463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User\Desktop\100437397_Lenta__2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995588"/>
            <a:ext cx="3824262" cy="862412"/>
          </a:xfrm>
          <a:prstGeom prst="rect">
            <a:avLst/>
          </a:prstGeom>
          <a:noFill/>
        </p:spPr>
      </p:pic>
      <p:pic>
        <p:nvPicPr>
          <p:cNvPr id="5" name="Picture 6" descr="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172400" cy="590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467600" cy="476886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" name="Picture 2" descr="C:\Users\User\Desktop\100437397_Lenta__2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995588"/>
            <a:ext cx="3824262" cy="862412"/>
          </a:xfrm>
          <a:prstGeom prst="rect">
            <a:avLst/>
          </a:prstGeom>
          <a:noFill/>
        </p:spPr>
      </p:pic>
      <p:pic>
        <p:nvPicPr>
          <p:cNvPr id="5" name="Picture 4" descr="i0008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100437397_Lenta__2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995588"/>
            <a:ext cx="3824262" cy="862412"/>
          </a:xfrm>
          <a:prstGeom prst="rect">
            <a:avLst/>
          </a:prstGeom>
          <a:noFill/>
        </p:spPr>
      </p:pic>
      <p:pic>
        <p:nvPicPr>
          <p:cNvPr id="6" name="Picture 2" descr="C:\Users\User\Desktop\100437397_Lenta__2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995588"/>
            <a:ext cx="3824262" cy="862412"/>
          </a:xfrm>
          <a:prstGeom prst="rect">
            <a:avLst/>
          </a:prstGeom>
          <a:noFill/>
        </p:spPr>
      </p:pic>
      <p:pic>
        <p:nvPicPr>
          <p:cNvPr id="7" name="Picture 11" descr="i0006r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722535" cy="516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7467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" name="Picture 2" descr="C:\Users\User\Desktop\100437397_Lenta__2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995588"/>
            <a:ext cx="3824262" cy="862412"/>
          </a:xfrm>
          <a:prstGeom prst="rect">
            <a:avLst/>
          </a:prstGeom>
          <a:noFill/>
        </p:spPr>
      </p:pic>
      <p:pic>
        <p:nvPicPr>
          <p:cNvPr id="5" name="Picture 4" descr="i0012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User\Desktop\100437397_Lenta__2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995588"/>
            <a:ext cx="3824262" cy="86241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38" y="130011"/>
            <a:ext cx="8136904" cy="54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User\Desktop\100437397_Lenta__2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995588"/>
            <a:ext cx="3824262" cy="86241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7008"/>
            <a:ext cx="7654230" cy="533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7128792" cy="534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300764"/>
      </p:ext>
    </p:extLst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User\Desktop\100437397_Lenta__2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995588"/>
            <a:ext cx="3824262" cy="86241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66675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352192"/>
      </p:ext>
    </p:extLst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100437397_Lenta__2_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5619923"/>
            <a:ext cx="4357718" cy="1238077"/>
          </a:xfrm>
          <a:prstGeom prst="rect">
            <a:avLst/>
          </a:prstGeom>
          <a:noFill/>
        </p:spPr>
      </p:pic>
      <p:pic>
        <p:nvPicPr>
          <p:cNvPr id="2051" name="Picture 3" descr="C:\Users\User\Desktop\1368030928_vo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57166"/>
            <a:ext cx="1236579" cy="117629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1571612"/>
            <a:ext cx="5357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F:\Новая папка (4)\2007_06_22_08_44_40_a1fd7e74437b5ad9dc504ed2628ffff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521" y="39332"/>
            <a:ext cx="4571504" cy="576778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User\Desktop\100437397_Lenta__2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995588"/>
            <a:ext cx="3824262" cy="862412"/>
          </a:xfrm>
          <a:prstGeom prst="rect">
            <a:avLst/>
          </a:prstGeom>
          <a:noFill/>
        </p:spPr>
      </p:pic>
      <p:pic>
        <p:nvPicPr>
          <p:cNvPr id="6" name="Picture 7" descr="Пам"/>
          <p:cNvPicPr>
            <a:picLocks noChangeAspect="1" noChangeArrowheads="1"/>
          </p:cNvPicPr>
          <p:nvPr/>
        </p:nvPicPr>
        <p:blipFill>
          <a:blip r:embed="rId3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79064"/>
            <a:ext cx="4694285" cy="6347730"/>
          </a:xfrm>
          <a:prstGeom prst="rect">
            <a:avLst/>
          </a:prstGeom>
          <a:noFill/>
          <a:ln w="5715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35392"/>
      </p:ext>
    </p:extLst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Память жива!</a:t>
            </a:r>
            <a:endParaRPr lang="ru-RU" sz="54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User\Desktop\100437397_Lenta__2_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486193"/>
            <a:ext cx="4924436" cy="1371807"/>
          </a:xfrm>
          <a:prstGeom prst="rect">
            <a:avLst/>
          </a:prstGeom>
          <a:noFill/>
        </p:spPr>
      </p:pic>
      <p:pic>
        <p:nvPicPr>
          <p:cNvPr id="6146" name="Picture 2" descr="C:\Users\User\Desktop\george_ribb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9144000" cy="3138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5587241"/>
      </p:ext>
    </p:extLst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User\Desktop\5368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100437397_Lenta__2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619923"/>
            <a:ext cx="4357718" cy="1238077"/>
          </a:xfrm>
          <a:prstGeom prst="rect">
            <a:avLst/>
          </a:prstGeom>
          <a:noFill/>
        </p:spPr>
      </p:pic>
      <p:pic>
        <p:nvPicPr>
          <p:cNvPr id="5" name="Picture 3" descr="C:\Users\User\Desktop\1368030928_vo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428604"/>
            <a:ext cx="1236579" cy="1176296"/>
          </a:xfrm>
          <a:prstGeom prst="rect">
            <a:avLst/>
          </a:prstGeom>
          <a:noFill/>
        </p:spPr>
      </p:pic>
      <p:pic>
        <p:nvPicPr>
          <p:cNvPr id="6" name="Picture 2" descr="C:\Documents and Settings\Администратор\Рабочий стол\война\войнай\Rodina_mat-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lum bright="-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736" y="260648"/>
            <a:ext cx="4140258" cy="5244327"/>
          </a:xfr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100437397_Lenta__2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619923"/>
            <a:ext cx="4357718" cy="1238077"/>
          </a:xfrm>
          <a:prstGeom prst="rect">
            <a:avLst/>
          </a:prstGeom>
          <a:noFill/>
        </p:spPr>
      </p:pic>
      <p:pic>
        <p:nvPicPr>
          <p:cNvPr id="7" name="Picture 3" descr="20_big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16632"/>
            <a:ext cx="8065021" cy="5948937"/>
          </a:xfrm>
          <a:noFill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2458"/>
            <a:ext cx="7416824" cy="546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User\Desktop\100437397_Lenta__2_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919389"/>
            <a:ext cx="4138618" cy="938611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379" y="188640"/>
            <a:ext cx="8722924" cy="518457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000240"/>
            <a:ext cx="6996138" cy="4125923"/>
          </a:xfrm>
        </p:spPr>
        <p:txBody>
          <a:bodyPr/>
          <a:lstStyle/>
          <a:p>
            <a:pPr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User\Desktop\100437397_Lenta__2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919389"/>
            <a:ext cx="4138618" cy="938611"/>
          </a:xfrm>
          <a:prstGeom prst="rect">
            <a:avLst/>
          </a:prstGeom>
          <a:noFill/>
        </p:spPr>
      </p:pic>
      <p:pic>
        <p:nvPicPr>
          <p:cNvPr id="9218" name="Picture 2" descr="C:\Users\User\Desktop\a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140968"/>
            <a:ext cx="2571768" cy="2952328"/>
          </a:xfrm>
          <a:prstGeom prst="rect">
            <a:avLst/>
          </a:prstGeom>
          <a:noFill/>
        </p:spPr>
      </p:pic>
      <p:pic>
        <p:nvPicPr>
          <p:cNvPr id="9219" name="Picture 3" descr="C:\Users\User\Desktop\soldaty-19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82308"/>
            <a:ext cx="7128792" cy="2858660"/>
          </a:xfrm>
          <a:prstGeom prst="rect">
            <a:avLst/>
          </a:prstGeom>
          <a:noFill/>
        </p:spPr>
      </p:pic>
      <p:pic>
        <p:nvPicPr>
          <p:cNvPr id="9220" name="Picture 4" descr="C:\Users\User\Desktop\1fb2342e376bd24e_large.27lc98t1zcw0k8sggo0sw4csc.ejcuplo1l0oo0sk8c40s8osc4.th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0724" y="3284984"/>
            <a:ext cx="2397419" cy="2808312"/>
          </a:xfrm>
          <a:prstGeom prst="rect">
            <a:avLst/>
          </a:prstGeom>
          <a:noFill/>
        </p:spPr>
      </p:pic>
      <p:pic>
        <p:nvPicPr>
          <p:cNvPr id="9221" name="Picture 5" descr="C:\Users\User\Desktop\993c94a229605ebc85c9aa5438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2924944"/>
            <a:ext cx="3035736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00174"/>
            <a:ext cx="699613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Даже сегодня, спустя 70 лет после окончания Великой Отечественной войны, войны, которая научила многие поколения ценить мир и мирную жизнь, гремят взрывы и гибнут люди. 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User\Desktop\100437397_Lenta__2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919389"/>
            <a:ext cx="4138618" cy="938611"/>
          </a:xfrm>
          <a:prstGeom prst="rect">
            <a:avLst/>
          </a:prstGeom>
          <a:noFill/>
        </p:spPr>
      </p:pic>
      <p:pic>
        <p:nvPicPr>
          <p:cNvPr id="5" name="Picture 3" descr="1956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620687"/>
            <a:ext cx="6467894" cy="487478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100437397_Lenta__2_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995588"/>
            <a:ext cx="3824262" cy="8624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1714488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6" name="Picture 7" descr="1942_17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853" y="188640"/>
            <a:ext cx="7704856" cy="585087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100437397_Lenta__2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995588"/>
            <a:ext cx="3824262" cy="862412"/>
          </a:xfrm>
          <a:prstGeom prst="rect">
            <a:avLst/>
          </a:prstGeom>
          <a:noFill/>
        </p:spPr>
      </p:pic>
      <p:pic>
        <p:nvPicPr>
          <p:cNvPr id="8" name="Picture 12" descr="Мы помним - 27 января, День полного снятия блокады Ленинграда - Развлекательный портал &quot;Флаг в руки&quot; - Флаг в Ру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28625"/>
            <a:ext cx="371475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Героические страницы российской истор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88"/>
            <a:ext cx="40005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Блокадный Ленинград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2647950" cy="341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Блокада Ленинграда в фотографиях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357563"/>
            <a:ext cx="4303712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110</TotalTime>
  <Words>23</Words>
  <Application>Microsoft Office PowerPoint</Application>
  <PresentationFormat>Экран (4:3)</PresentationFormat>
  <Paragraphs>10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Техническая</vt:lpstr>
      <vt:lpstr>К 70-летию Победы в ВОВ.   Автор работы: Шерстобитова Татьяна Михайловна, воспитатель  МКДОУ Венгеровский детский сад №2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Память жива!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Userok</cp:lastModifiedBy>
  <cp:revision>15</cp:revision>
  <dcterms:created xsi:type="dcterms:W3CDTF">2015-01-16T16:44:36Z</dcterms:created>
  <dcterms:modified xsi:type="dcterms:W3CDTF">2015-04-24T12:45:10Z</dcterms:modified>
</cp:coreProperties>
</file>